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1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C8CBF-1A7E-4827-AE26-2409EB4BA16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55DF-A295-4CD4-BAA5-22962AD9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34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1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5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3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8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7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3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68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4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8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7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rcsmshw.wikispaces.com/Helen+-+Spanis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00B050"/>
                </a:solidFill>
              </a:rPr>
              <a:t>9/16/15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3100" i="1" dirty="0">
                <a:solidFill>
                  <a:srgbClr val="92D050"/>
                </a:solidFill>
              </a:rPr>
              <a:t>L.O: Students will recall appropriate greetings and farewells</a:t>
            </a:r>
            <a:r>
              <a:rPr lang="en-US" i="1" dirty="0">
                <a:solidFill>
                  <a:srgbClr val="92D050"/>
                </a:solidFill>
              </a:rPr>
              <a:t>.</a:t>
            </a:r>
            <a:br>
              <a:rPr lang="en-US" i="1" dirty="0">
                <a:solidFill>
                  <a:srgbClr val="92D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Translate </a:t>
            </a:r>
            <a:r>
              <a:rPr lang="en-US" dirty="0" smtClean="0"/>
              <a:t>the following.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Hi, hello-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What’s up?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Morning-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Night-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Afternoon-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43001" y="3429000"/>
            <a:ext cx="1403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¿</a:t>
            </a:r>
            <a:r>
              <a:rPr lang="en-US" sz="2400" b="1" dirty="0" err="1" smtClean="0">
                <a:solidFill>
                  <a:srgbClr val="0070C0"/>
                </a:solidFill>
              </a:rPr>
              <a:t>Qué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tal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648200"/>
            <a:ext cx="1938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Good evening</a:t>
            </a:r>
            <a:endParaRPr lang="en-US" sz="2400" b="1" i="1" dirty="0">
              <a:solidFill>
                <a:srgbClr val="7030A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124200" y="3659832"/>
            <a:ext cx="2971800" cy="2662535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998696" y="5488632"/>
            <a:ext cx="783104" cy="37876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62008" y="5862935"/>
            <a:ext cx="208839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USED POLITELY</a:t>
            </a:r>
            <a:endParaRPr lang="en-US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1694527"/>
            <a:ext cx="25146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Más</a:t>
            </a:r>
            <a:r>
              <a:rPr lang="en-US" sz="2400" dirty="0"/>
              <a:t> o </a:t>
            </a:r>
            <a:r>
              <a:rPr lang="en-US" sz="2400" dirty="0" err="1"/>
              <a:t>menos</a:t>
            </a:r>
            <a:endParaRPr lang="en-US" sz="2400" dirty="0"/>
          </a:p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Regular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6172200" y="1676400"/>
            <a:ext cx="25146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Mal</a:t>
            </a:r>
          </a:p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Muy</a:t>
            </a:r>
            <a:r>
              <a:rPr lang="en-US" sz="2400" dirty="0"/>
              <a:t> </a:t>
            </a:r>
            <a:r>
              <a:rPr lang="en-US" sz="2400" dirty="0" smtClean="0"/>
              <a:t>mal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Greetings and Goodbyes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22" y="842665"/>
            <a:ext cx="3070279" cy="5334000"/>
          </a:xfrm>
        </p:spPr>
        <p:txBody>
          <a:bodyPr>
            <a:noAutofit/>
          </a:bodyPr>
          <a:lstStyle/>
          <a:p>
            <a:r>
              <a:rPr lang="en-US" sz="2400" dirty="0"/>
              <a:t>¿Como </a:t>
            </a:r>
            <a:r>
              <a:rPr lang="en-US" sz="2400" dirty="0" err="1"/>
              <a:t>estás</a:t>
            </a:r>
            <a:r>
              <a:rPr lang="en-US" sz="2400" dirty="0"/>
              <a:t>?</a:t>
            </a:r>
          </a:p>
          <a:p>
            <a:r>
              <a:rPr lang="en-US" sz="2400" dirty="0"/>
              <a:t>¿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esta</a:t>
            </a:r>
            <a:r>
              <a:rPr lang="en-US" sz="2400" dirty="0"/>
              <a:t>?</a:t>
            </a:r>
          </a:p>
          <a:p>
            <a:r>
              <a:rPr lang="es-ES" sz="2400" dirty="0" smtClean="0"/>
              <a:t>Bien</a:t>
            </a:r>
            <a:endParaRPr lang="es-ES" sz="2400" dirty="0" smtClean="0"/>
          </a:p>
          <a:p>
            <a:r>
              <a:rPr lang="es-ES" sz="2400" dirty="0" smtClean="0"/>
              <a:t>Muy bien</a:t>
            </a:r>
          </a:p>
          <a:p>
            <a:r>
              <a:rPr lang="es-ES" sz="2400" dirty="0" smtClean="0"/>
              <a:t>Gracias</a:t>
            </a:r>
            <a:endParaRPr lang="es-ES" sz="2400" dirty="0" smtClean="0"/>
          </a:p>
          <a:p>
            <a:r>
              <a:rPr lang="es-ES" sz="2400" dirty="0" smtClean="0"/>
              <a:t>¿ y tú?		  </a:t>
            </a:r>
            <a:r>
              <a:rPr lang="es-ES" sz="2400" dirty="0" smtClean="0"/>
              <a:t>¿</a:t>
            </a:r>
            <a:r>
              <a:rPr lang="es-ES" sz="2400" dirty="0" smtClean="0"/>
              <a:t>y usted?</a:t>
            </a:r>
          </a:p>
          <a:p>
            <a:r>
              <a:rPr lang="es-ES" sz="2400" dirty="0" smtClean="0"/>
              <a:t>Adiós</a:t>
            </a:r>
          </a:p>
          <a:p>
            <a:r>
              <a:rPr lang="es-ES" sz="2400" dirty="0" smtClean="0"/>
              <a:t>Chao</a:t>
            </a:r>
          </a:p>
          <a:p>
            <a:r>
              <a:rPr lang="es-ES" sz="2400" dirty="0" smtClean="0"/>
              <a:t>Hasta luego</a:t>
            </a:r>
          </a:p>
          <a:p>
            <a:r>
              <a:rPr lang="es-ES" sz="2400" dirty="0" smtClean="0"/>
              <a:t>Hasta pronto</a:t>
            </a:r>
          </a:p>
          <a:p>
            <a:r>
              <a:rPr lang="es-ES" sz="2400" dirty="0" smtClean="0"/>
              <a:t>Hasta mañana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29258" y="1717964"/>
            <a:ext cx="711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Well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2581" y="2137599"/>
            <a:ext cx="1267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Very </a:t>
            </a:r>
            <a:r>
              <a:rPr lang="en-US" sz="2200" b="1" dirty="0" smtClean="0">
                <a:solidFill>
                  <a:srgbClr val="0070C0"/>
                </a:solidFill>
              </a:rPr>
              <a:t>well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0485" y="2581403"/>
            <a:ext cx="13967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Thank you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8886" y="3048000"/>
            <a:ext cx="1286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And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3429000"/>
            <a:ext cx="2163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And you? </a:t>
            </a:r>
            <a:r>
              <a:rPr lang="en-US" sz="2200" i="1" dirty="0" smtClean="0">
                <a:solidFill>
                  <a:srgbClr val="7030A0"/>
                </a:solidFill>
              </a:rPr>
              <a:t>(polite)</a:t>
            </a:r>
            <a:endParaRPr lang="en-US" sz="22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7480" y="3836313"/>
            <a:ext cx="13052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Good bye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7480" y="4293513"/>
            <a:ext cx="606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bye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1479" y="4724400"/>
            <a:ext cx="17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later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74521" y="5183831"/>
            <a:ext cx="17317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soon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597" y="5588913"/>
            <a:ext cx="23533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tomorrow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8800" y="4286071"/>
            <a:ext cx="2695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Señora</a:t>
            </a:r>
            <a:r>
              <a:rPr lang="en-US" sz="2400" dirty="0" smtClean="0"/>
              <a:t> (Sra.)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Señorita</a:t>
            </a:r>
            <a:r>
              <a:rPr lang="en-US" sz="2400" dirty="0" smtClean="0"/>
              <a:t> (Srta.)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</a:t>
            </a:r>
            <a:r>
              <a:rPr lang="en-US" sz="2400" dirty="0" smtClean="0"/>
              <a:t> (Sr.)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665394" y="4343400"/>
            <a:ext cx="716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Mrs.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61922" y="4724400"/>
            <a:ext cx="724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Miss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91400" y="5055513"/>
            <a:ext cx="5830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Mr.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87965" y="3348335"/>
            <a:ext cx="209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USED POLITELY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29" name="Right Brace 28"/>
          <p:cNvSpPr/>
          <p:nvPr/>
        </p:nvSpPr>
        <p:spPr>
          <a:xfrm rot="16200000">
            <a:off x="6855468" y="2593332"/>
            <a:ext cx="607739" cy="288867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0980" y="864513"/>
            <a:ext cx="1796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How are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74521" y="1321713"/>
            <a:ext cx="1796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How are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42347" y="1267497"/>
            <a:ext cx="1030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dirty="0" smtClean="0">
                <a:solidFill>
                  <a:srgbClr val="7030A0"/>
                </a:solidFill>
              </a:rPr>
              <a:t>(polite)</a:t>
            </a:r>
            <a:endParaRPr lang="en-US" sz="2200" b="1" i="1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38088" y="1752600"/>
            <a:ext cx="5293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OK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95800" y="2129135"/>
            <a:ext cx="1139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Regular 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2800" y="1671935"/>
            <a:ext cx="625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bad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2400" y="2119738"/>
            <a:ext cx="1219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Very bad</a:t>
            </a:r>
            <a:endParaRPr lang="en-US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71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Helen’s Wiki Page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trcsmshw.wikispaces.com/Helen+-+Spanish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Interview Helen!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Bring </a:t>
            </a:r>
            <a:r>
              <a:rPr lang="en-US" dirty="0" smtClean="0"/>
              <a:t>supplies to class</a:t>
            </a:r>
          </a:p>
          <a:p>
            <a:r>
              <a:rPr lang="en-US" dirty="0" smtClean="0"/>
              <a:t>Bring contract</a:t>
            </a:r>
          </a:p>
          <a:p>
            <a:pPr>
              <a:buFont typeface="Wingdings" pitchFamily="2" charset="2"/>
              <a:buChar char="v"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Manos a la </a:t>
            </a:r>
            <a:r>
              <a:rPr lang="en-US" u="sng" dirty="0" err="1" smtClean="0"/>
              <a:t>obra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Tarea # 1B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9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7509</TotalTime>
  <Words>143</Words>
  <Application>Microsoft Office PowerPoint</Application>
  <PresentationFormat>On-screen Show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9/16/15 L.O: Students will recall appropriate greetings and farewells. </vt:lpstr>
      <vt:lpstr>Greetings and Goodbyes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601 La fecha es el 16 de septiembre del 2013</dc:title>
  <dc:creator>Helen Zumaeta</dc:creator>
  <cp:lastModifiedBy>Helen Zumaeta</cp:lastModifiedBy>
  <cp:revision>33</cp:revision>
  <cp:lastPrinted>2014-09-09T15:10:51Z</cp:lastPrinted>
  <dcterms:created xsi:type="dcterms:W3CDTF">2013-09-16T12:48:35Z</dcterms:created>
  <dcterms:modified xsi:type="dcterms:W3CDTF">2015-09-16T18:15:30Z</dcterms:modified>
</cp:coreProperties>
</file>